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30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66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76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21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09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92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15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1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32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E5D-C54F-4481-A250-C5BBF88927BD}" type="datetimeFigureOut">
              <a:rPr lang="en-IN" smtClean="0"/>
              <a:t>24-03-2020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DD959A2-F911-438E-9221-14DE14A17C2B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47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F04F-93C9-4AE3-A867-CF2A75E05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3262" y="2694730"/>
            <a:ext cx="8606672" cy="734270"/>
          </a:xfrm>
        </p:spPr>
        <p:txBody>
          <a:bodyPr>
            <a:noAutofit/>
          </a:bodyPr>
          <a:lstStyle/>
          <a:p>
            <a:r>
              <a:rPr lang="en-US" sz="6000" b="1" cap="none" dirty="0">
                <a:latin typeface="Segoe Script" panose="030B0504020000000003" pitchFamily="66" charset="0"/>
              </a:rPr>
              <a:t>Cash flow problems</a:t>
            </a:r>
            <a:endParaRPr lang="en-IN" sz="6000" b="1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6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07A2D-DBBE-4C98-8947-95069BE0F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728" y="1913642"/>
            <a:ext cx="9603126" cy="3552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	Uncertainty and unpredictability of production and marketing variables create cash flow problems</a:t>
            </a:r>
            <a:r>
              <a:rPr lang="en-IN" sz="3200" dirty="0"/>
              <a:t> which creates disastrous effects on operation. These cash flow problems can be managed by improving liquidity.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324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97278-A6D1-4869-B678-0F591B37B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72619"/>
            <a:ext cx="9603275" cy="581135"/>
          </a:xfrm>
        </p:spPr>
        <p:txBody>
          <a:bodyPr/>
          <a:lstStyle/>
          <a:p>
            <a:r>
              <a:rPr lang="en-US" cap="none" dirty="0"/>
              <a:t>Reasons for cash flow problems;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7D335-6AD7-472F-8388-1C4A16899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2080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Cost of input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Operating losses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Capital expenditure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Mercurial demand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Growth oriented promotion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Difficult inventory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Poor quality of accounts receivables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726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FF278-F55B-4529-ACE8-A11706199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8862" y="1857080"/>
            <a:ext cx="9555992" cy="3609265"/>
          </a:xfrm>
        </p:spPr>
        <p:txBody>
          <a:bodyPr/>
          <a:lstStyle/>
          <a:p>
            <a:pPr marL="514350" indent="-514350">
              <a:buAutoNum type="arabicPeriod" startAt="8"/>
            </a:pPr>
            <a:r>
              <a:rPr lang="en-US" sz="2800" dirty="0"/>
              <a:t>Tax implementation</a:t>
            </a:r>
          </a:p>
          <a:p>
            <a:pPr marL="514350" indent="-514350">
              <a:buAutoNum type="arabicPeriod" startAt="8"/>
            </a:pPr>
            <a:r>
              <a:rPr lang="en-US" sz="2800" dirty="0"/>
              <a:t>Dividend policy</a:t>
            </a:r>
          </a:p>
          <a:p>
            <a:pPr marL="514350" indent="-514350">
              <a:buAutoNum type="arabicPeriod" startAt="8"/>
            </a:pPr>
            <a:r>
              <a:rPr lang="en-US" sz="2800" dirty="0"/>
              <a:t>Seasonal operations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052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28049-0CAE-4718-B588-8A74026DF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82045"/>
            <a:ext cx="9603275" cy="571709"/>
          </a:xfrm>
        </p:spPr>
        <p:txBody>
          <a:bodyPr/>
          <a:lstStyle/>
          <a:p>
            <a:r>
              <a:rPr lang="en-US" cap="none" dirty="0"/>
              <a:t>Effects of cash deficits;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86C7B-8F37-433D-B25D-E6BC1562A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Impairment of image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Distress sale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Emergency raising of finance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Restriction on operation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Inability to take up projects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Asset sales</a:t>
            </a:r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17566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BF64F-FBE6-40F6-91D5-ED3E10B01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82045"/>
            <a:ext cx="9603275" cy="571709"/>
          </a:xfrm>
        </p:spPr>
        <p:txBody>
          <a:bodyPr/>
          <a:lstStyle/>
          <a:p>
            <a:r>
              <a:rPr lang="en-US" cap="none" dirty="0"/>
              <a:t>Methods of improving liquidity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22719-C688-4837-A284-DD98AA3DB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315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Good inventory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Rapid stock turnover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Negotiating with supplies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Better accounts </a:t>
            </a:r>
            <a:r>
              <a:rPr lang="en-US" sz="2800" dirty="0" err="1"/>
              <a:t>recievables</a:t>
            </a:r>
            <a:r>
              <a:rPr lang="en-US" sz="2800" dirty="0"/>
              <a:t>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Invoice discounting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Disposal of unnecessary assets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3099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04A9F-EF92-4F1B-A4A0-6D137AA5A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5934"/>
            <a:ext cx="9603275" cy="412894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7"/>
            </a:pPr>
            <a:r>
              <a:rPr lang="en-US" sz="2800" dirty="0"/>
              <a:t>Sale of loss making division</a:t>
            </a:r>
          </a:p>
          <a:p>
            <a:pPr marL="514350" indent="-514350">
              <a:buAutoNum type="arabicPeriod" startAt="7"/>
            </a:pPr>
            <a:r>
              <a:rPr lang="en-US" sz="2800" dirty="0"/>
              <a:t>Conversion of debt into shares</a:t>
            </a:r>
          </a:p>
          <a:p>
            <a:pPr marL="514350" indent="-514350">
              <a:buAutoNum type="arabicPeriod" startAt="7"/>
            </a:pPr>
            <a:r>
              <a:rPr lang="en-US" sz="2800" dirty="0"/>
              <a:t>Becoming growth oriented company</a:t>
            </a:r>
          </a:p>
          <a:p>
            <a:pPr marL="514350" indent="-514350">
              <a:buAutoNum type="arabicPeriod" startAt="7"/>
            </a:pPr>
            <a:r>
              <a:rPr lang="en-US" sz="2800" dirty="0"/>
              <a:t>Dealer deposits/customer deposit.</a:t>
            </a:r>
            <a:endParaRPr lang="en-IN" sz="2800" dirty="0"/>
          </a:p>
          <a:p>
            <a:pPr marL="514350" indent="-514350">
              <a:buAutoNum type="arabicPeriod" startAt="7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155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58286-37D6-46ED-9C3A-0AFEC6BED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38228"/>
            <a:ext cx="9603275" cy="36281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The management should understand the earlier symptom of such a situation and take the remedial measures before it comes too late.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090156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74</TotalTime>
  <Words>156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Segoe Script</vt:lpstr>
      <vt:lpstr>Gallery</vt:lpstr>
      <vt:lpstr>Cash flow problems</vt:lpstr>
      <vt:lpstr>PowerPoint Presentation</vt:lpstr>
      <vt:lpstr>Reasons for cash flow problems;</vt:lpstr>
      <vt:lpstr>PowerPoint Presentation</vt:lpstr>
      <vt:lpstr>Effects of cash deficits;</vt:lpstr>
      <vt:lpstr>Methods of improving liquidity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thilaka laxmi</dc:creator>
  <cp:lastModifiedBy>thilaka laxmi</cp:lastModifiedBy>
  <cp:revision>20</cp:revision>
  <dcterms:created xsi:type="dcterms:W3CDTF">2020-03-24T06:11:23Z</dcterms:created>
  <dcterms:modified xsi:type="dcterms:W3CDTF">2020-03-24T07:25:38Z</dcterms:modified>
</cp:coreProperties>
</file>